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slides/slide142.xml" ContentType="application/vnd.openxmlformats-officedocument.presentationml.slide+xml"/>
  <Override PartName="/ppt/slides/slide229.xml" ContentType="application/vnd.openxmlformats-officedocument.presentationml.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s/slide218.xml" ContentType="application/vnd.openxmlformats-officedocument.presentationml.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s/slide207.xml" ContentType="application/vnd.openxmlformats-officedocument.presentationml.slide+xml"/>
  <Override PartName="/ppt/slides/slide254.xml" ContentType="application/vnd.openxmlformats-officedocument.presentationml.slid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232.xml" ContentType="application/vnd.openxmlformats-officedocument.presentationml.slide+xml"/>
  <Override PartName="/ppt/slides/slide243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69.xml" ContentType="application/vnd.openxmlformats-officedocument.presentationml.slide+xml"/>
  <Override PartName="/ppt/slides/slide221.xml" ContentType="application/vnd.openxmlformats-officedocument.presentationml.slide+xml"/>
  <Override PartName="/ppt/tableStyles.xml" ContentType="application/vnd.openxmlformats-officedocument.presentationml.tableStyles+xml"/>
  <Override PartName="/ppt/slides/slide147.xml" ContentType="application/vnd.openxmlformats-officedocument.presentationml.slide+xml"/>
  <Override PartName="/ppt/slides/slide158.xml" ContentType="application/vnd.openxmlformats-officedocument.presentationml.slide+xml"/>
  <Override PartName="/ppt/slides/slide194.xml" ContentType="application/vnd.openxmlformats-officedocument.presentationml.slide+xml"/>
  <Override PartName="/ppt/slides/slide210.xml" ContentType="application/vnd.openxmlformats-officedocument.presentationml.slide+xml"/>
  <Override PartName="/ppt/slides/slide99.xml" ContentType="application/vnd.openxmlformats-officedocument.presentationml.slide+xml"/>
  <Override PartName="/ppt/slides/slide136.xml" ContentType="application/vnd.openxmlformats-officedocument.presentationml.slide+xml"/>
  <Override PartName="/ppt/slides/slide183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172.xml" ContentType="application/vnd.openxmlformats-officedocument.presentationml.slide+xml"/>
  <Override PartName="/ppt/slides/slide259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50.xml" ContentType="application/vnd.openxmlformats-officedocument.presentationml.slide+xml"/>
  <Override PartName="/ppt/slides/slide161.xml" ContentType="application/vnd.openxmlformats-officedocument.presentationml.slide+xml"/>
  <Override PartName="/ppt/slides/slide24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5.xml" ContentType="application/vnd.openxmlformats-officedocument.presentationml.slide+xml"/>
  <Override PartName="/ppt/slides/slide237.xml" ContentType="application/vnd.openxmlformats-officedocument.presentationml.slide+xml"/>
  <Override PartName="/ppt/theme/theme2.xml" ContentType="application/vnd.openxmlformats-officedocument.them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215.xml" ContentType="application/vnd.openxmlformats-officedocument.presentationml.slide+xml"/>
  <Override PartName="/ppt/slides/slide226.xml" ContentType="application/vnd.openxmlformats-officedocument.presentationml.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199.xml" ContentType="application/vnd.openxmlformats-officedocument.presentationml.slide+xml"/>
  <Override PartName="/ppt/slides/slide204.xml" ContentType="application/vnd.openxmlformats-officedocument.presentationml.slide+xml"/>
  <Override PartName="/ppt/slides/slide2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188.xml" ContentType="application/vnd.openxmlformats-officedocument.presentationml.slide+xml"/>
  <Override PartName="/ppt/slides/slide240.xml" ContentType="application/vnd.openxmlformats-officedocument.presentationml.slide+xml"/>
  <Override PartName="/ppt/slides/slide119.xml" ContentType="application/vnd.openxmlformats-officedocument.presentationml.slide+xml"/>
  <Override PartName="/ppt/slides/slide166.xml" ContentType="application/vnd.openxmlformats-officedocument.presentationml.slide+xml"/>
  <Override PartName="/ppt/slides/slide177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08.xml" ContentType="application/vnd.openxmlformats-officedocument.presentationml.slide+xml"/>
  <Override PartName="/ppt/slides/slide155.xml" ContentType="application/vnd.openxmlformats-officedocument.presentationml.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slides/slide144.xml" ContentType="application/vnd.openxmlformats-officedocument.presentationml.slide+xml"/>
  <Override PartName="/ppt/slides/slide191.xml" ContentType="application/vnd.openxmlformats-officedocument.presentationml.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s/slide151.xml" ContentType="application/vnd.openxmlformats-officedocument.presentationml.slide+xml"/>
  <Override PartName="/ppt/slides/slide180.xml" ContentType="application/vnd.openxmlformats-officedocument.presentationml.slide+xml"/>
  <Override PartName="/ppt/slides/slide238.xml" ContentType="application/vnd.openxmlformats-officedocument.presentationml.slide+xml"/>
  <Override PartName="/ppt/slides/slide24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s/slide209.xml" ContentType="application/vnd.openxmlformats-officedocument.presentationml.slide+xml"/>
  <Override PartName="/ppt/slides/slide227.xml" ContentType="application/vnd.openxmlformats-officedocument.presentationml.slide+xml"/>
  <Override PartName="/ppt/slides/slide256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slides/slide216.xml" ContentType="application/vnd.openxmlformats-officedocument.presentationml.slide+xml"/>
  <Override PartName="/ppt/slides/slide234.xml" ContentType="application/vnd.openxmlformats-officedocument.presentationml.slide+xml"/>
  <Override PartName="/ppt/slides/slide245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89.xml" ContentType="application/vnd.openxmlformats-officedocument.presentationml.slide+xml"/>
  <Override PartName="/ppt/slides/slide205.xml" ContentType="application/vnd.openxmlformats-officedocument.presentationml.slide+xml"/>
  <Override PartName="/ppt/slides/slide223.xml" ContentType="application/vnd.openxmlformats-officedocument.presentationml.slide+xml"/>
  <Override PartName="/ppt/slides/slide241.xml" ContentType="application/vnd.openxmlformats-officedocument.presentationml.slide+xml"/>
  <Override PartName="/ppt/slides/slide252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s/slide149.xml" ContentType="application/vnd.openxmlformats-officedocument.presentationml.slide+xml"/>
  <Override PartName="/ppt/slides/slide178.xml" ContentType="application/vnd.openxmlformats-officedocument.presentationml.slide+xml"/>
  <Override PartName="/ppt/slides/slide196.xml" ContentType="application/vnd.openxmlformats-officedocument.presentationml.slide+xml"/>
  <Override PartName="/ppt/slides/slide212.xml" ContentType="application/vnd.openxmlformats-officedocument.presentationml.slide+xml"/>
  <Override PartName="/ppt/slides/slide2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167.xml" ContentType="application/vnd.openxmlformats-officedocument.presentationml.slide+xml"/>
  <Override PartName="/ppt/slides/slide185.xml" ContentType="application/vnd.openxmlformats-officedocument.presentationml.slide+xml"/>
  <Override PartName="/ppt/slides/slide201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145.xml" ContentType="application/vnd.openxmlformats-officedocument.presentationml.slide+xml"/>
  <Override PartName="/ppt/slides/slide156.xml" ContentType="application/vnd.openxmlformats-officedocument.presentationml.slide+xml"/>
  <Override PartName="/ppt/slides/slide174.xml" ContentType="application/vnd.openxmlformats-officedocument.presentationml.slide+xml"/>
  <Override PartName="/ppt/slides/slide192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s/slide163.xml" ContentType="application/vnd.openxmlformats-officedocument.presentationml.slide+xml"/>
  <Override PartName="/ppt/slides/slide181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152.xml" ContentType="application/vnd.openxmlformats-officedocument.presentationml.slide+xml"/>
  <Override PartName="/ppt/slides/slide170.xml" ContentType="application/vnd.openxmlformats-officedocument.presentationml.slide+xml"/>
  <Override PartName="/ppt/slides/slide239.xml" ContentType="application/vnd.openxmlformats-officedocument.presentationml.slide+xml"/>
  <Override PartName="/ppt/slides/slide257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s/slide217.xml" ContentType="application/vnd.openxmlformats-officedocument.presentationml.slide+xml"/>
  <Override PartName="/ppt/slides/slide228.xml" ContentType="application/vnd.openxmlformats-officedocument.presentationml.slide+xml"/>
  <Override PartName="/ppt/slides/slide246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Override PartName="/ppt/slides/slide206.xml" ContentType="application/vnd.openxmlformats-officedocument.presentationml.slide+xml"/>
  <Override PartName="/ppt/slides/slide235.xml" ContentType="application/vnd.openxmlformats-officedocument.presentationml.slide+xml"/>
  <Override PartName="/ppt/slides/slide253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s/slide213.xml" ContentType="application/vnd.openxmlformats-officedocument.presentationml.slide+xml"/>
  <Override PartName="/ppt/slides/slide224.xml" ContentType="application/vnd.openxmlformats-officedocument.presentationml.slide+xml"/>
  <Override PartName="/ppt/slides/slide242.xml" ContentType="application/vnd.openxmlformats-officedocument.presentationml.slide+xml"/>
  <Override PartName="/ppt/slides/slide2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  <Override PartName="/ppt/slides/slide168.xml" ContentType="application/vnd.openxmlformats-officedocument.presentationml.slide+xml"/>
  <Override PartName="/ppt/slides/slide179.xml" ContentType="application/vnd.openxmlformats-officedocument.presentationml.slide+xml"/>
  <Override PartName="/ppt/slides/slide197.xml" ContentType="application/vnd.openxmlformats-officedocument.presentationml.slide+xml"/>
  <Override PartName="/ppt/slides/slide202.xml" ContentType="application/vnd.openxmlformats-officedocument.presentationml.slide+xml"/>
  <Override PartName="/ppt/slides/slide231.xml" ContentType="application/vnd.openxmlformats-officedocument.presentationml.slide+xml"/>
  <Override PartName="/ppt/slides/slide139.xml" ContentType="application/vnd.openxmlformats-officedocument.presentationml.slide+xml"/>
  <Override PartName="/ppt/slides/slide157.xml" ContentType="application/vnd.openxmlformats-officedocument.presentationml.slide+xml"/>
  <Override PartName="/ppt/slides/slide186.xml" ContentType="application/vnd.openxmlformats-officedocument.presentationml.slide+xml"/>
  <Override PartName="/ppt/slides/slide220.xml" ContentType="application/vnd.openxmlformats-officedocument.presentationml.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slides/slide146.xml" ContentType="application/vnd.openxmlformats-officedocument.presentationml.slide+xml"/>
  <Override PartName="/ppt/slides/slide164.xml" ContentType="application/vnd.openxmlformats-officedocument.presentationml.slide+xml"/>
  <Override PartName="/ppt/slides/slide175.xml" ContentType="application/vnd.openxmlformats-officedocument.presentationml.slide+xml"/>
  <Override PartName="/ppt/slides/slide193.xml" ContentType="application/vnd.openxmlformats-officedocument.presentationml.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slides/slide153.xml" ContentType="application/vnd.openxmlformats-officedocument.presentationml.slide+xml"/>
  <Override PartName="/ppt/slides/slide171.xml" ContentType="application/vnd.openxmlformats-officedocument.presentationml.slide+xml"/>
  <Override PartName="/ppt/slides/slide182.xml" ContentType="application/vnd.openxmlformats-officedocument.presentationml.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slides/slide160.xml" ContentType="application/vnd.openxmlformats-officedocument.presentationml.slide+xml"/>
  <Override PartName="/ppt/slides/slide258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s/slide236.xml" ContentType="application/vnd.openxmlformats-officedocument.presentationml.slide+xml"/>
  <Override PartName="/ppt/slides/slide24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slides/slide225.xml" ContentType="application/vnd.openxmlformats-officedocument.presentationml.slide+xml"/>
  <Override PartName="/ppt/theme/theme1.xml" ContentType="application/vnd.openxmlformats-officedocument.theme+xml"/>
  <Override PartName="/ppt/slides/slide32.xml" ContentType="application/vnd.openxmlformats-officedocument.presentationml.slide+xml"/>
  <Override PartName="/ppt/slides/slide214.xml" ContentType="application/vnd.openxmlformats-officedocument.presentationml.slide+xml"/>
  <Override PartName="/ppt/slides/slide261.xml" ContentType="application/vnd.openxmlformats-officedocument.presentationml.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s/slide187.xml" ContentType="application/vnd.openxmlformats-officedocument.presentationml.slide+xml"/>
  <Override PartName="/ppt/slides/slide198.xml" ContentType="application/vnd.openxmlformats-officedocument.presentationml.slide+xml"/>
  <Override PartName="/ppt/slides/slide203.xml" ContentType="application/vnd.openxmlformats-officedocument.presentationml.slide+xml"/>
  <Override PartName="/ppt/slides/slide250.xml" ContentType="application/vnd.openxmlformats-officedocument.presentationml.slide+xml"/>
  <Override PartName="/ppt/slides/slide129.xml" ContentType="application/vnd.openxmlformats-officedocument.presentationml.slide+xml"/>
  <Override PartName="/ppt/slides/slide176.xml" ContentType="application/vnd.openxmlformats-officedocument.presentationml.slide+xml"/>
  <Override PartName="/ppt/slides/slide118.xml" ContentType="application/vnd.openxmlformats-officedocument.presentationml.slide+xml"/>
  <Override PartName="/ppt/slides/slide165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slides/slide143.xml" ContentType="application/vnd.openxmlformats-officedocument.presentationml.slide+xml"/>
  <Override PartName="/ppt/slides/slide154.xml" ContentType="application/vnd.openxmlformats-officedocument.presentationml.slide+xml"/>
  <Override PartName="/ppt/slides/slide190.xml" ContentType="application/vnd.openxmlformats-officedocument.presentationml.slide+xml"/>
  <Override PartName="/ppt/viewProps.xml" ContentType="application/vnd.openxmlformats-officedocument.presentationml.viewProps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slides/slide132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slides/slide208.xml" ContentType="application/vnd.openxmlformats-officedocument.presentationml.slide+xml"/>
  <Override PartName="/ppt/slides/slide219.xml" ContentType="application/vnd.openxmlformats-officedocument.presentationml.slide+xml"/>
  <Override PartName="/ppt/slides/slide255.xml" ContentType="application/vnd.openxmlformats-officedocument.presentationml.slid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s/slide244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51.xml" ContentType="application/vnd.openxmlformats-officedocument.presentationml.slide+xml"/>
  <Override PartName="/ppt/slides/slide233.xml" ContentType="application/vnd.openxmlformats-officedocument.presentationml.slide+xml"/>
  <Override PartName="/ppt/slides/slide40.xml" ContentType="application/vnd.openxmlformats-officedocument.presentationml.slide+xml"/>
  <Override PartName="/ppt/slides/slide159.xml" ContentType="application/vnd.openxmlformats-officedocument.presentationml.slide+xml"/>
  <Override PartName="/ppt/slides/slide211.xml" ContentType="application/vnd.openxmlformats-officedocument.presentationml.slide+xml"/>
  <Override PartName="/ppt/slides/slide222.xml" ContentType="application/vnd.openxmlformats-officedocument.presentationml.slide+xml"/>
  <Override PartName="/ppt/slides/slide148.xml" ContentType="application/vnd.openxmlformats-officedocument.presentationml.slide+xml"/>
  <Override PartName="/ppt/slides/slide195.xml" ContentType="application/vnd.openxmlformats-officedocument.presentationml.slide+xml"/>
  <Override PartName="/ppt/slides/slide200.xml" ContentType="application/vnd.openxmlformats-officedocument.presentationml.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137.xml" ContentType="application/vnd.openxmlformats-officedocument.presentationml.slide+xml"/>
  <Override PartName="/ppt/slides/slide173.xml" ContentType="application/vnd.openxmlformats-officedocument.presentationml.slide+xml"/>
  <Override PartName="/ppt/slides/slide184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slides/slide162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</p:sldIdLst>
  <p:sldSz cx="9144000" cy="6858000" type="screen4x3"/>
  <p:notesSz cx="6858000" cy="9144000"/>
  <p:photoAlbum layout="1pic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244" Type="http://schemas.openxmlformats.org/officeDocument/2006/relationships/slide" Target="slides/slide243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65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slide" Target="slides/slide238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0" Type="http://schemas.openxmlformats.org/officeDocument/2006/relationships/slide" Target="slides/slide249.xml"/><Relationship Id="rId255" Type="http://schemas.openxmlformats.org/officeDocument/2006/relationships/slide" Target="slides/slide254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slide" Target="slides/slide239.xml"/><Relationship Id="rId245" Type="http://schemas.openxmlformats.org/officeDocument/2006/relationships/slide" Target="slides/slide244.xml"/><Relationship Id="rId261" Type="http://schemas.openxmlformats.org/officeDocument/2006/relationships/slide" Target="slides/slide260.xml"/><Relationship Id="rId266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1" Type="http://schemas.openxmlformats.org/officeDocument/2006/relationships/slide" Target="slides/slide250.xml"/><Relationship Id="rId256" Type="http://schemas.openxmlformats.org/officeDocument/2006/relationships/slide" Target="slides/slide255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slide" Target="slides/slide240.xml"/><Relationship Id="rId246" Type="http://schemas.openxmlformats.org/officeDocument/2006/relationships/slide" Target="slides/slide245.xml"/><Relationship Id="rId267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262" Type="http://schemas.openxmlformats.org/officeDocument/2006/relationships/slide" Target="slides/slide26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88CB10-D9F6-43AE-8813-0E3B0355990F}" type="datetimeFigureOut">
              <a:rPr lang="en-US" smtClean="0"/>
              <a:t>2020-08-23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630C8-C396-43B3-A9E0-47365B3EF65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22030" y="1371600"/>
            <a:ext cx="8229600" cy="1828800"/>
          </a:xfrm>
        </p:spPr>
        <p:txBody>
          <a:bodyPr vert="horz" lIns="45720" tIns="0" rIns="45720" bIns="0" anchor="b">
            <a:norm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</a:sp3d>
          </a:bodyPr>
          <a:lstStyle>
            <a:lvl1pPr>
              <a:defRPr sz="4800" b="1" cap="all" baseline="0">
                <a:ln w="6350">
                  <a:noFill/>
                </a:ln>
                <a:gradFill>
                  <a:gsLst>
                    <a:gs pos="0">
                      <a:schemeClr val="accent1">
                        <a:tint val="73000"/>
                        <a:satMod val="145000"/>
                      </a:schemeClr>
                    </a:gs>
                    <a:gs pos="73000">
                      <a:schemeClr val="accent1">
                        <a:tint val="73000"/>
                        <a:satMod val="145000"/>
                      </a:schemeClr>
                    </a:gs>
                    <a:gs pos="100000">
                      <a:schemeClr val="accent1">
                        <a:tint val="83000"/>
                        <a:satMod val="143000"/>
                      </a:schemeClr>
                    </a:gs>
                  </a:gsLst>
                  <a:lin ang="4800000" scaled="1"/>
                </a:gradFill>
                <a:effectLst>
                  <a:outerShdw blurRad="127000" dist="200000" dir="2700000" algn="tl" rotWithShape="0">
                    <a:srgbClr val="000000">
                      <a:alpha val="30000"/>
                    </a:srgbClr>
                  </a:outerShdw>
                </a:effectLst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5A5B4-ECB7-4639-84FD-B86C05AA0F63}" type="datetime1">
              <a:rPr lang="en-US" smtClean="0"/>
              <a:t>2020-08-23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3331698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4FBDC-F0FA-436D-9E82-2A76D0743013}" type="datetime1">
              <a:rPr lang="en-US" smtClean="0"/>
              <a:t>2020-08-23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90E000-3003-4E61-9E5A-BAA28E4B068D}" type="datetime1">
              <a:rPr lang="en-US" smtClean="0"/>
              <a:t>2020-08-23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AA7E7F-9A97-4048-BF19-31E3A913E0C0}" type="datetime1">
              <a:rPr lang="en-US" smtClean="0"/>
              <a:t>2020-08-23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609600"/>
            <a:ext cx="7086600" cy="1828800"/>
          </a:xfrm>
        </p:spPr>
        <p:txBody>
          <a:bodyPr vert="horz" bIns="0" anchor="b">
            <a:noAutofit/>
            <a:scene3d>
              <a:camera prst="orthographicFront"/>
              <a:lightRig rig="soft" dir="t">
                <a:rot lat="0" lon="0" rev="17220000"/>
              </a:lightRig>
            </a:scene3d>
            <a:sp3d prstMaterial="softEdge">
              <a:bevelT w="38100" h="38100"/>
              <a:contourClr>
                <a:schemeClr val="tx2">
                  <a:shade val="50000"/>
                </a:schemeClr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4800" b="1" cap="none" baseline="0">
                <a:ln w="6350">
                  <a:noFill/>
                </a:ln>
                <a:solidFill>
                  <a:schemeClr val="accent1">
                    <a:tint val="90000"/>
                    <a:satMod val="120000"/>
                  </a:schemeClr>
                </a:solidFill>
                <a:effectLst>
                  <a:outerShdw blurRad="114300" dist="101600" dir="2700000" algn="tl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00200" y="2507786"/>
            <a:ext cx="7086600" cy="1509712"/>
          </a:xfrm>
        </p:spPr>
        <p:txBody>
          <a:bodyPr anchor="t"/>
          <a:lstStyle>
            <a:lvl1pPr marL="73152" indent="0" algn="l">
              <a:buNone/>
              <a:defRPr sz="20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00832-7D27-4926-9FEB-BFBF47AF2153}" type="datetime1">
              <a:rPr lang="en-US" smtClean="0"/>
              <a:t>2020-08-23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24800" y="6416675"/>
            <a:ext cx="762000" cy="365125"/>
          </a:xfrm>
        </p:spPr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A0C40D-91FE-4989-93F6-9F985EA4CADB}" type="datetime1">
              <a:rPr lang="en-US" smtClean="0"/>
              <a:t>2020-08-23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535112"/>
            <a:ext cx="4041775" cy="750887"/>
          </a:xfrm>
        </p:spPr>
        <p:txBody>
          <a:bodyPr anchor="ctr"/>
          <a:lstStyle>
            <a:lvl1pPr marL="0" indent="0">
              <a:buNone/>
              <a:defRPr sz="2400" b="0" cap="all" baseline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4040188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362200"/>
            <a:ext cx="4041775" cy="37639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39B01E-49ED-47AF-BB1E-84180A20665E}" type="datetime1">
              <a:rPr lang="en-US" smtClean="0"/>
              <a:t>2020-08-23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F8366-646C-4615-B102-B9CC6EA46920}" type="datetime1">
              <a:rPr lang="en-US" smtClean="0"/>
              <a:t>2020-08-23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79BC43-E63A-4FF9-8B36-2E804F12877D}" type="datetime1">
              <a:rPr lang="en-US" smtClean="0"/>
              <a:t>2020-08-23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vert="horz" anchor="b">
            <a:normAutofit/>
            <a:sp3d prstMaterial="softEdge"/>
          </a:bodyPr>
          <a:lstStyle>
            <a:lvl1pPr algn="l">
              <a:buNone/>
              <a:defRPr sz="2200" b="0">
                <a:ln w="6350">
                  <a:noFill/>
                </a:ln>
                <a:solidFill>
                  <a:schemeClr val="accent1">
                    <a:tint val="73000"/>
                    <a:satMod val="180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524000"/>
            <a:ext cx="3008313" cy="4602163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2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CA556-0ADA-4D7A-8B94-27ABA64B4CAF}" type="datetime1">
              <a:rPr lang="en-US" smtClean="0"/>
              <a:t>2020-08-23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609600"/>
            <a:ext cx="5486400" cy="522288"/>
          </a:xfrm>
        </p:spPr>
        <p:txBody>
          <a:bodyPr lIns="45720" rIns="45720" bIns="0" anchor="b">
            <a:sp3d prstMaterial="softEdge"/>
          </a:bodyPr>
          <a:lstStyle>
            <a:lvl1pPr algn="ctr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828800" y="1831975"/>
            <a:ext cx="5486400" cy="3962400"/>
          </a:xfrm>
          <a:solidFill>
            <a:schemeClr val="bg2"/>
          </a:solidFill>
          <a:ln w="44450" cap="sq" cmpd="sng" algn="ctr">
            <a:solidFill>
              <a:srgbClr val="FFFFFF"/>
            </a:solidFill>
            <a:prstDash val="solid"/>
            <a:miter lim="800000"/>
          </a:ln>
          <a:effectLst>
            <a:outerShdw blurRad="190500" dist="228600" dir="2700000" sy="90000">
              <a:srgbClr val="000000">
                <a:alpha val="25000"/>
              </a:srgbClr>
            </a:outerShdw>
          </a:effectLst>
          <a:scene3d>
            <a:camera prst="orthographicFront">
              <a:rot lat="0" lon="0" rev="0"/>
            </a:camera>
            <a:lightRig rig="balanced" dir="tr">
              <a:rot lat="0" lon="0" rev="2700000"/>
            </a:lightRig>
          </a:scene3d>
          <a:sp3d prstMaterial="matte">
            <a:contourClr>
              <a:schemeClr val="tx2">
                <a:shade val="50000"/>
              </a:schemeClr>
            </a:contourClr>
          </a:sp3d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t"/>
          <a:lstStyle>
            <a:lvl1pPr indent="0">
              <a:buNone/>
              <a:defRPr sz="3200"/>
            </a:lvl1pPr>
          </a:lstStyle>
          <a:p>
            <a:pPr marL="0" algn="l" rtl="0" eaLnBrk="1" latinLnBrk="0" hangingPunct="1"/>
            <a:r>
              <a:rPr kumimoji="0" lang="en-US" smtClean="0">
                <a:solidFill>
                  <a:schemeClr val="lt1"/>
                </a:solidFill>
                <a:latin typeface="+mn-lt"/>
                <a:ea typeface="+mn-ea"/>
                <a:cs typeface="+mn-cs"/>
              </a:rPr>
              <a:t>Click icon to add picture</a:t>
            </a:r>
            <a:endParaRPr kumimoji="0" lang="en-US" dirty="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828800" y="1166787"/>
            <a:ext cx="5486400" cy="530352"/>
          </a:xfrm>
        </p:spPr>
        <p:txBody>
          <a:bodyPr lIns="45720" tIns="45720" rIns="45720" anchor="t"/>
          <a:lstStyle>
            <a:lvl1pPr marL="0" indent="0" algn="ct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D70A7B-6D7E-4198-B6FA-1028E650AD09}" type="datetime1">
              <a:rPr lang="en-US" smtClean="0"/>
              <a:t>2020-08-23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>
                <a:rot lat="0" lon="0" rev="16800000"/>
              </a:lightRig>
            </a:scene3d>
            <a:sp3d prstMaterial="softEdge">
              <a:bevelT w="38100" h="38100"/>
            </a:sp3d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70916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562357CF-766D-4355-A526-39205EFAA556}" type="datetime1">
              <a:rPr lang="en-US" smtClean="0"/>
              <a:t>2020-08-23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7924800" y="6416675"/>
            <a:ext cx="762000" cy="365125"/>
          </a:xfrm>
          <a:prstGeom prst="rect">
            <a:avLst/>
          </a:prstGeom>
        </p:spPr>
        <p:txBody>
          <a:bodyPr vert="horz" lIns="0" rIns="0" anchor="b"/>
          <a:lstStyle>
            <a:lvl1pPr algn="r" eaLnBrk="1" latinLnBrk="0" hangingPunct="1">
              <a:defRPr kumimoji="0" sz="1200">
                <a:solidFill>
                  <a:schemeClr val="tx1">
                    <a:shade val="50000"/>
                  </a:schemeClr>
                </a:solidFill>
              </a:defRPr>
            </a:lvl1pPr>
          </a:lstStyle>
          <a:p>
            <a:fld id="{2C77A05E-EA2F-4AA5-8959-46584A4BD000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latinLnBrk="0" hangingPunct="1">
        <a:spcBef>
          <a:spcPct val="0"/>
        </a:spcBef>
        <a:buNone/>
        <a:defRPr kumimoji="0" sz="4100" b="1" kern="1200" cap="none" baseline="0">
          <a:ln w="6350">
            <a:noFill/>
          </a:ln>
          <a:gradFill>
            <a:gsLst>
              <a:gs pos="0">
                <a:schemeClr val="accent1">
                  <a:tint val="73000"/>
                  <a:satMod val="145000"/>
                </a:schemeClr>
              </a:gs>
              <a:gs pos="73000">
                <a:schemeClr val="accent1">
                  <a:tint val="73000"/>
                  <a:satMod val="145000"/>
                </a:schemeClr>
              </a:gs>
              <a:gs pos="100000">
                <a:schemeClr val="accent1">
                  <a:tint val="83000"/>
                  <a:satMod val="143000"/>
                </a:schemeClr>
              </a:gs>
            </a:gsLst>
            <a:lin ang="4800000" scaled="1"/>
          </a:gradFill>
          <a:effectLst>
            <a:outerShdw blurRad="114300" dist="101600" dir="27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548640" indent="-411480" algn="l" rtl="0" eaLnBrk="1" latinLnBrk="0" hangingPunct="1">
        <a:spcBef>
          <a:spcPct val="20000"/>
        </a:spcBef>
        <a:buClr>
          <a:schemeClr val="tx1">
            <a:shade val="95000"/>
          </a:schemeClr>
        </a:buClr>
        <a:buSzPct val="65000"/>
        <a:buFont typeface="Wingdings 2"/>
        <a:buChar char="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868680" indent="-283464" algn="l" rtl="0" eaLnBrk="1" latinLnBrk="0" hangingPunct="1">
        <a:spcBef>
          <a:spcPct val="20000"/>
        </a:spcBef>
        <a:buClr>
          <a:schemeClr val="tx1"/>
        </a:buClr>
        <a:buSzPct val="80000"/>
        <a:buFont typeface="Wingdings 2"/>
        <a:buChar char="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33856" indent="-228600" algn="l" rtl="0" eaLnBrk="1" latinLnBrk="0" hangingPunct="1">
        <a:spcBef>
          <a:spcPct val="20000"/>
        </a:spcBef>
        <a:buClr>
          <a:schemeClr val="tx1"/>
        </a:buClr>
        <a:buSzPct val="95000"/>
        <a:buFont typeface="Wingdings"/>
        <a:buChar char="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53312" indent="-182880" algn="l" rtl="0" eaLnBrk="1" latinLnBrk="0" hangingPunct="1">
        <a:spcBef>
          <a:spcPct val="20000"/>
        </a:spcBef>
        <a:buClr>
          <a:schemeClr val="tx1"/>
        </a:buClr>
        <a:buSzPct val="100000"/>
        <a:buFont typeface="Wingdings 3"/>
        <a:buChar char="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54533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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64792" indent="-182880" algn="l" rtl="0" eaLnBrk="1" latinLnBrk="0" hangingPunct="1">
        <a:spcBef>
          <a:spcPct val="20000"/>
        </a:spcBef>
        <a:buClr>
          <a:schemeClr val="tx1"/>
        </a:buClr>
        <a:buFont typeface="Wingdings 3"/>
        <a:buChar char="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65960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67128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368296" indent="-182880" algn="l" rtl="0" eaLnBrk="1" latinLnBrk="0" hangingPunct="1">
        <a:spcBef>
          <a:spcPct val="20000"/>
        </a:spcBef>
        <a:buClr>
          <a:schemeClr val="tx1"/>
        </a:buClr>
        <a:buFont typeface="Wingdings 2"/>
        <a:buChar char="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e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e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jpe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e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jpe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e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e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e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e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e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e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e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e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e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e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e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e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e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e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e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e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e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e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e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jpe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jpe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jpe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jpeg"/><Relationship Id="rId1" Type="http://schemas.openxmlformats.org/officeDocument/2006/relationships/slideLayout" Target="../slideLayouts/slideLayout7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jpeg"/><Relationship Id="rId1" Type="http://schemas.openxmlformats.org/officeDocument/2006/relationships/slideLayout" Target="../slideLayouts/slideLayout7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jpe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jpe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jpeg"/><Relationship Id="rId1" Type="http://schemas.openxmlformats.org/officeDocument/2006/relationships/slideLayout" Target="../slideLayouts/slideLayout7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7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7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jpeg"/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jpeg"/><Relationship Id="rId1" Type="http://schemas.openxmlformats.org/officeDocument/2006/relationships/slideLayout" Target="../slideLayouts/slideLayout7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7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7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7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jpeg"/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jpeg"/><Relationship Id="rId1" Type="http://schemas.openxmlformats.org/officeDocument/2006/relationships/slideLayout" Target="../slideLayouts/slideLayout7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jpeg"/><Relationship Id="rId1" Type="http://schemas.openxmlformats.org/officeDocument/2006/relationships/slideLayout" Target="../slideLayouts/slideLayout7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jpeg"/><Relationship Id="rId1" Type="http://schemas.openxmlformats.org/officeDocument/2006/relationships/slideLayout" Target="../slideLayouts/slideLayout7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jpeg"/><Relationship Id="rId1" Type="http://schemas.openxmlformats.org/officeDocument/2006/relationships/slideLayout" Target="../slideLayouts/slideLayout7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jpeg"/><Relationship Id="rId1" Type="http://schemas.openxmlformats.org/officeDocument/2006/relationships/slideLayout" Target="../slideLayouts/slideLayout7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jpeg"/><Relationship Id="rId1" Type="http://schemas.openxmlformats.org/officeDocument/2006/relationships/slideLayout" Target="../slideLayouts/slideLayout7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jpeg"/><Relationship Id="rId1" Type="http://schemas.openxmlformats.org/officeDocument/2006/relationships/slideLayout" Target="../slideLayouts/slideLayout7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jpeg"/><Relationship Id="rId1" Type="http://schemas.openxmlformats.org/officeDocument/2006/relationships/slideLayout" Target="../slideLayouts/slideLayout7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jpeg"/><Relationship Id="rId1" Type="http://schemas.openxmlformats.org/officeDocument/2006/relationships/slideLayout" Target="../slideLayouts/slideLayout7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jpeg"/><Relationship Id="rId1" Type="http://schemas.openxmlformats.org/officeDocument/2006/relationships/slideLayout" Target="../slideLayouts/slideLayout7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jpeg"/><Relationship Id="rId1" Type="http://schemas.openxmlformats.org/officeDocument/2006/relationships/slideLayout" Target="../slideLayouts/slideLayout7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jpeg"/><Relationship Id="rId1" Type="http://schemas.openxmlformats.org/officeDocument/2006/relationships/slideLayout" Target="../slideLayouts/slideLayout7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jpeg"/><Relationship Id="rId1" Type="http://schemas.openxmlformats.org/officeDocument/2006/relationships/slideLayout" Target="../slideLayouts/slideLayout7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7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7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jpeg"/><Relationship Id="rId1" Type="http://schemas.openxmlformats.org/officeDocument/2006/relationships/slideLayout" Target="../slideLayouts/slideLayout7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jpeg"/><Relationship Id="rId1" Type="http://schemas.openxmlformats.org/officeDocument/2006/relationships/slideLayout" Target="../slideLayouts/slideLayout7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7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jpeg"/><Relationship Id="rId1" Type="http://schemas.openxmlformats.org/officeDocument/2006/relationships/slideLayout" Target="../slideLayouts/slideLayout7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7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8.jpeg"/><Relationship Id="rId1" Type="http://schemas.openxmlformats.org/officeDocument/2006/relationships/slideLayout" Target="../slideLayouts/slideLayout7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7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with 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BCA-II</a:t>
            </a:r>
          </a:p>
          <a:p>
            <a:r>
              <a:rPr lang="en-US" dirty="0" err="1" smtClean="0"/>
              <a:t>Itahari</a:t>
            </a:r>
            <a:r>
              <a:rPr lang="en-US" dirty="0" smtClean="0"/>
              <a:t> </a:t>
            </a:r>
            <a:r>
              <a:rPr lang="en-US" dirty="0" err="1" smtClean="0"/>
              <a:t>Namuna</a:t>
            </a:r>
            <a:r>
              <a:rPr lang="en-US" dirty="0" smtClean="0"/>
              <a:t> College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0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1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2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3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149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4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150</a:t>
            </a:fld>
            <a:endParaRPr 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151</a:t>
            </a:fld>
            <a:endParaRPr 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152</a:t>
            </a:fld>
            <a:endParaRPr lang="en-US"/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153</a:t>
            </a:fld>
            <a:endParaRPr lang="en-US"/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154</a:t>
            </a:fld>
            <a:endParaRPr lang="en-US"/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155</a:t>
            </a:fld>
            <a:endParaRPr 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156</a:t>
            </a:fld>
            <a:endParaRPr lang="en-US"/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157</a:t>
            </a:fld>
            <a:endParaRPr lang="en-US"/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158</a:t>
            </a:fld>
            <a:endParaRPr lang="en-US"/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159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5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160</a:t>
            </a:fld>
            <a:endParaRPr lang="en-US"/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161</a:t>
            </a:fld>
            <a:endParaRPr lang="en-US"/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162</a:t>
            </a:fld>
            <a:endParaRPr lang="en-US"/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163</a:t>
            </a:fld>
            <a:endParaRPr lang="en-US"/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164</a:t>
            </a:fld>
            <a:endParaRPr lang="en-US"/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165</a:t>
            </a:fld>
            <a:endParaRPr lang="en-US"/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166</a:t>
            </a:fld>
            <a:endParaRPr lang="en-US"/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167</a:t>
            </a:fld>
            <a:endParaRPr lang="en-US"/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168</a:t>
            </a:fld>
            <a:endParaRPr lang="en-US"/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169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6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170</a:t>
            </a:fld>
            <a:endParaRPr lang="en-US"/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171</a:t>
            </a:fld>
            <a:endParaRPr lang="en-US"/>
          </a:p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172</a:t>
            </a:fld>
            <a:endParaRPr lang="en-US"/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173</a:t>
            </a:fld>
            <a:endParaRPr lang="en-US"/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174</a:t>
            </a:fld>
            <a:endParaRPr lang="en-US"/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175</a:t>
            </a:fld>
            <a:endParaRPr lang="en-US"/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176</a:t>
            </a:fld>
            <a:endParaRPr lang="en-US"/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177</a:t>
            </a:fld>
            <a:endParaRPr lang="en-US"/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178</a:t>
            </a:fld>
            <a:endParaRPr lang="en-US"/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179</a:t>
            </a:fld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7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180</a:t>
            </a:fld>
            <a:endParaRPr lang="en-US"/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181</a:t>
            </a:fld>
            <a:endParaRPr lang="en-US"/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182</a:t>
            </a:fld>
            <a:endParaRPr lang="en-US"/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183</a:t>
            </a:fld>
            <a:endParaRPr lang="en-US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184</a:t>
            </a:fld>
            <a:endParaRPr lang="en-US"/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185</a:t>
            </a:fld>
            <a:endParaRPr lang="en-US"/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186</a:t>
            </a:fld>
            <a:endParaRPr lang="en-US"/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187</a:t>
            </a:fld>
            <a:endParaRPr lang="en-US"/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188</a:t>
            </a:fld>
            <a:endParaRPr lang="en-US"/>
          </a:p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189</a:t>
            </a:fld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8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190</a:t>
            </a:fld>
            <a:endParaRPr lang="en-US"/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191</a:t>
            </a:fld>
            <a:endParaRPr lang="en-US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192</a:t>
            </a:fld>
            <a:endParaRPr lang="en-US"/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193</a:t>
            </a:fld>
            <a:endParaRPr lang="en-US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194</a:t>
            </a:fld>
            <a:endParaRPr lang="en-US"/>
          </a:p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195</a:t>
            </a:fld>
            <a:endParaRPr lang="en-US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196</a:t>
            </a:fld>
            <a:endParaRPr lang="en-US"/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197</a:t>
            </a:fld>
            <a:endParaRPr lang="en-US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198</a:t>
            </a:fld>
            <a:endParaRPr lang="en-US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199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19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200</a:t>
            </a:fld>
            <a:endParaRPr lang="en-US"/>
          </a:p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201</a:t>
            </a:fld>
            <a:endParaRPr lang="en-US"/>
          </a:p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202</a:t>
            </a:fld>
            <a:endParaRPr lang="en-US"/>
          </a:p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203</a:t>
            </a:fld>
            <a:endParaRPr lang="en-US"/>
          </a:p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204</a:t>
            </a:fld>
            <a:endParaRPr lang="en-US"/>
          </a:p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205</a:t>
            </a:fld>
            <a:endParaRPr lang="en-US"/>
          </a:p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206</a:t>
            </a:fld>
            <a:endParaRPr lang="en-US"/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207</a:t>
            </a:fld>
            <a:endParaRPr lang="en-US"/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208</a:t>
            </a:fld>
            <a:endParaRPr lang="en-US"/>
          </a:p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209</a:t>
            </a:fld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0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210</a:t>
            </a:fld>
            <a:endParaRPr lang="en-US"/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211</a:t>
            </a:fld>
            <a:endParaRPr lang="en-US"/>
          </a:p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212</a:t>
            </a:fld>
            <a:endParaRPr lang="en-US"/>
          </a:p>
        </p:txBody>
      </p:sp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213</a:t>
            </a:fld>
            <a:endParaRPr lang="en-US"/>
          </a:p>
        </p:txBody>
      </p:sp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214</a:t>
            </a:fld>
            <a:endParaRPr lang="en-US"/>
          </a:p>
        </p:txBody>
      </p:sp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215</a:t>
            </a:fld>
            <a:endParaRPr lang="en-US"/>
          </a:p>
        </p:txBody>
      </p:sp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216</a:t>
            </a:fld>
            <a:endParaRPr lang="en-US"/>
          </a:p>
        </p:txBody>
      </p:sp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217</a:t>
            </a:fld>
            <a:endParaRPr lang="en-US"/>
          </a:p>
        </p:txBody>
      </p:sp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218</a:t>
            </a:fld>
            <a:endParaRPr lang="en-US"/>
          </a:p>
        </p:txBody>
      </p:sp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219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1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220</a:t>
            </a:fld>
            <a:endParaRPr lang="en-US"/>
          </a:p>
        </p:txBody>
      </p:sp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221</a:t>
            </a:fld>
            <a:endParaRPr lang="en-US"/>
          </a:p>
        </p:txBody>
      </p:sp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222</a:t>
            </a:fld>
            <a:endParaRPr lang="en-US"/>
          </a:p>
        </p:txBody>
      </p:sp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223</a:t>
            </a:fld>
            <a:endParaRPr lang="en-US"/>
          </a:p>
        </p:txBody>
      </p:sp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224</a:t>
            </a:fld>
            <a:endParaRPr lang="en-US"/>
          </a:p>
        </p:txBody>
      </p:sp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225</a:t>
            </a:fld>
            <a:endParaRPr lang="en-US"/>
          </a:p>
        </p:txBody>
      </p:sp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226</a:t>
            </a:fld>
            <a:endParaRPr lang="en-US"/>
          </a:p>
        </p:txBody>
      </p:sp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227</a:t>
            </a:fld>
            <a:endParaRPr lang="en-US"/>
          </a:p>
        </p:txBody>
      </p:sp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228</a:t>
            </a:fld>
            <a:endParaRPr lang="en-US"/>
          </a:p>
        </p:txBody>
      </p:sp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229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2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230</a:t>
            </a:fld>
            <a:endParaRPr lang="en-US"/>
          </a:p>
        </p:txBody>
      </p:sp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231</a:t>
            </a:fld>
            <a:endParaRPr lang="en-US"/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232</a:t>
            </a:fld>
            <a:endParaRPr lang="en-US"/>
          </a:p>
        </p:txBody>
      </p:sp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233</a:t>
            </a:fld>
            <a:endParaRPr lang="en-US"/>
          </a:p>
        </p:txBody>
      </p:sp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234</a:t>
            </a:fld>
            <a:endParaRPr lang="en-US"/>
          </a:p>
        </p:txBody>
      </p:sp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235</a:t>
            </a:fld>
            <a:endParaRPr 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236</a:t>
            </a:fld>
            <a:endParaRPr lang="en-US"/>
          </a:p>
        </p:txBody>
      </p:sp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237</a:t>
            </a:fld>
            <a:endParaRPr lang="en-US"/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238</a:t>
            </a:fld>
            <a:endParaRPr lang="en-US"/>
          </a:p>
        </p:txBody>
      </p:sp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239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3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240</a:t>
            </a:fld>
            <a:endParaRPr lang="en-US"/>
          </a:p>
        </p:txBody>
      </p:sp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241</a:t>
            </a:fld>
            <a:endParaRPr lang="en-US"/>
          </a:p>
        </p:txBody>
      </p:sp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242</a:t>
            </a:fld>
            <a:endParaRPr lang="en-US"/>
          </a:p>
        </p:txBody>
      </p:sp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243</a:t>
            </a:fld>
            <a:endParaRPr lang="en-US"/>
          </a:p>
        </p:txBody>
      </p:sp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244</a:t>
            </a:fld>
            <a:endParaRPr lang="en-US"/>
          </a:p>
        </p:txBody>
      </p:sp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245</a:t>
            </a:fld>
            <a:endParaRPr lang="en-US"/>
          </a:p>
        </p:txBody>
      </p:sp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246</a:t>
            </a:fld>
            <a:endParaRPr lang="en-US"/>
          </a:p>
        </p:txBody>
      </p:sp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247</a:t>
            </a:fld>
            <a:endParaRPr lang="en-US"/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248</a:t>
            </a:fld>
            <a:endParaRPr lang="en-US"/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249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4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250</a:t>
            </a:fld>
            <a:endParaRPr lang="en-US"/>
          </a:p>
        </p:txBody>
      </p:sp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251</a:t>
            </a:fld>
            <a:endParaRPr lang="en-US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1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252</a:t>
            </a:fld>
            <a:endParaRPr lang="en-US"/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2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253</a:t>
            </a:fld>
            <a:endParaRPr lang="en-US"/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3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254</a:t>
            </a:fld>
            <a:endParaRPr lang="en-US"/>
          </a:p>
        </p:txBody>
      </p:sp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4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255</a:t>
            </a:fld>
            <a:endParaRPr lang="en-US"/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5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256</a:t>
            </a:fld>
            <a:endParaRPr lang="en-US"/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6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257</a:t>
            </a:fld>
            <a:endParaRPr lang="en-US"/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7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258</a:t>
            </a:fld>
            <a:endParaRPr lang="en-US"/>
          </a:p>
        </p:txBody>
      </p:sp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8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259</a:t>
            </a:fld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59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260</a:t>
            </a:fld>
            <a:endParaRPr lang="en-US"/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0-n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261</a:t>
            </a:fld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2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3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4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5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6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7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89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0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1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2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3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4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5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6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7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ide98-l.jp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914400" y="685800"/>
            <a:ext cx="7315200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77A05E-EA2F-4AA5-8959-46584A4BD000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ex">
  <a:themeElements>
    <a:clrScheme name="Apex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Apex">
      <a:majorFont>
        <a:latin typeface="Lucida Sans"/>
        <a:ea typeface=""/>
        <a:cs typeface=""/>
        <a:font script="Grek" typeface="Arial"/>
        <a:font script="Cyrl" typeface="Arial"/>
        <a:font script="Jpan" typeface="HG丸ｺﾞｼｯｸM-PRO"/>
        <a:font script="Hang" typeface="휴먼옛체"/>
        <a:font script="Hans" typeface="黑体"/>
        <a:font script="Hant" typeface="微軟正黑體"/>
        <a:font script="Arab" typeface="Tahoma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 Antiqua"/>
        <a:ea typeface=""/>
        <a:cs typeface=""/>
        <a:font script="Grek" typeface="Times New Roman"/>
        <a:font script="Cyrl" typeface="Times New Roman"/>
        <a:font script="Jpan" typeface="HG明朝B"/>
        <a:font script="Hang" typeface="돋움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Apex">
      <a:fillStyleLst>
        <a:solidFill>
          <a:schemeClr val="phClr"/>
        </a:solidFill>
        <a:gradFill rotWithShape="1">
          <a:gsLst>
            <a:gs pos="20000">
              <a:schemeClr val="phClr">
                <a:tint val="9000"/>
              </a:schemeClr>
            </a:gs>
            <a:gs pos="100000">
              <a:schemeClr val="phClr">
                <a:tint val="70000"/>
                <a:satMod val="100000"/>
              </a:schemeClr>
            </a:gs>
          </a:gsLst>
          <a:path path="circle">
            <a:fillToRect l="-15000" t="-15000" r="115000" b="115000"/>
          </a:path>
        </a:gradFill>
        <a:gradFill rotWithShape="1">
          <a:gsLst>
            <a:gs pos="0">
              <a:schemeClr val="phClr">
                <a:shade val="60000"/>
              </a:schemeClr>
            </a:gs>
            <a:gs pos="33000">
              <a:schemeClr val="phClr">
                <a:tint val="86500"/>
              </a:schemeClr>
            </a:gs>
            <a:gs pos="46750">
              <a:schemeClr val="phClr">
                <a:tint val="71000"/>
                <a:satMod val="112000"/>
              </a:schemeClr>
            </a:gs>
            <a:gs pos="53000">
              <a:schemeClr val="phClr">
                <a:tint val="71000"/>
                <a:satMod val="112000"/>
              </a:schemeClr>
            </a:gs>
            <a:gs pos="68000">
              <a:schemeClr val="phClr">
                <a:tint val="86000"/>
              </a:schemeClr>
            </a:gs>
            <a:gs pos="100000">
              <a:schemeClr val="phClr">
                <a:shade val="60000"/>
              </a:schemeClr>
            </a:gs>
          </a:gsLst>
          <a:lin ang="8350000" scaled="1"/>
        </a:gradFill>
      </a:fillStyleLst>
      <a:lnStyleLst>
        <a:ln w="9525" cap="flat" cmpd="sng" algn="ctr">
          <a:solidFill>
            <a:schemeClr val="phClr">
              <a:shade val="48000"/>
              <a:satMod val="11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130000" dist="101600" dir="2700000" algn="tl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</a:effectStyle>
        <a:effectStyle>
          <a:effectLst>
            <a:outerShdw blurRad="190500" dist="228600" dir="2700000" sy="90000" rotWithShape="0">
              <a:srgbClr val="000000">
                <a:alpha val="25500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100000"/>
            </a:lightRig>
          </a:scene3d>
          <a:sp3d>
            <a:bevelT w="508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180000"/>
              </a:schemeClr>
            </a:gs>
            <a:gs pos="100000">
              <a:schemeClr val="phClr">
                <a:shade val="45000"/>
                <a:satMod val="120000"/>
              </a:schemeClr>
            </a:gs>
          </a:gsLst>
          <a:path path="circle">
            <a:fillToRect r="10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3000"/>
                <a:satMod val="110000"/>
              </a:schemeClr>
              <a:schemeClr val="phClr">
                <a:tint val="60000"/>
                <a:satMod val="425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Apex</Template>
  <TotalTime>5</TotalTime>
  <Words>268</Words>
  <Application>Microsoft Office PowerPoint</Application>
  <PresentationFormat>On-screen Show (4:3)</PresentationFormat>
  <Paragraphs>264</Paragraphs>
  <Slides>261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261</vt:i4>
      </vt:variant>
    </vt:vector>
  </HeadingPairs>
  <TitlesOfParts>
    <vt:vector size="262" baseType="lpstr">
      <vt:lpstr>Apex</vt:lpstr>
      <vt:lpstr>Programming with C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  <vt:lpstr>Slide 130</vt:lpstr>
      <vt:lpstr>Slide 131</vt:lpstr>
      <vt:lpstr>Slide 132</vt:lpstr>
      <vt:lpstr>Slide 133</vt:lpstr>
      <vt:lpstr>Slide 134</vt:lpstr>
      <vt:lpstr>Slide 135</vt:lpstr>
      <vt:lpstr>Slide 136</vt:lpstr>
      <vt:lpstr>Slide 137</vt:lpstr>
      <vt:lpstr>Slide 138</vt:lpstr>
      <vt:lpstr>Slide 139</vt:lpstr>
      <vt:lpstr>Slide 140</vt:lpstr>
      <vt:lpstr>Slide 141</vt:lpstr>
      <vt:lpstr>Slide 142</vt:lpstr>
      <vt:lpstr>Slide 143</vt:lpstr>
      <vt:lpstr>Slide 144</vt:lpstr>
      <vt:lpstr>Slide 145</vt:lpstr>
      <vt:lpstr>Slide 146</vt:lpstr>
      <vt:lpstr>Slide 147</vt:lpstr>
      <vt:lpstr>Slide 148</vt:lpstr>
      <vt:lpstr>Slide 149</vt:lpstr>
      <vt:lpstr>Slide 150</vt:lpstr>
      <vt:lpstr>Slide 151</vt:lpstr>
      <vt:lpstr>Slide 152</vt:lpstr>
      <vt:lpstr>Slide 153</vt:lpstr>
      <vt:lpstr>Slide 154</vt:lpstr>
      <vt:lpstr>Slide 155</vt:lpstr>
      <vt:lpstr>Slide 156</vt:lpstr>
      <vt:lpstr>Slide 157</vt:lpstr>
      <vt:lpstr>Slide 158</vt:lpstr>
      <vt:lpstr>Slide 159</vt:lpstr>
      <vt:lpstr>Slide 160</vt:lpstr>
      <vt:lpstr>Slide 161</vt:lpstr>
      <vt:lpstr>Slide 162</vt:lpstr>
      <vt:lpstr>Slide 163</vt:lpstr>
      <vt:lpstr>Slide 164</vt:lpstr>
      <vt:lpstr>Slide 165</vt:lpstr>
      <vt:lpstr>Slide 166</vt:lpstr>
      <vt:lpstr>Slide 167</vt:lpstr>
      <vt:lpstr>Slide 168</vt:lpstr>
      <vt:lpstr>Slide 169</vt:lpstr>
      <vt:lpstr>Slide 170</vt:lpstr>
      <vt:lpstr>Slide 171</vt:lpstr>
      <vt:lpstr>Slide 172</vt:lpstr>
      <vt:lpstr>Slide 173</vt:lpstr>
      <vt:lpstr>Slide 174</vt:lpstr>
      <vt:lpstr>Slide 175</vt:lpstr>
      <vt:lpstr>Slide 176</vt:lpstr>
      <vt:lpstr>Slide 177</vt:lpstr>
      <vt:lpstr>Slide 178</vt:lpstr>
      <vt:lpstr>Slide 179</vt:lpstr>
      <vt:lpstr>Slide 180</vt:lpstr>
      <vt:lpstr>Slide 181</vt:lpstr>
      <vt:lpstr>Slide 182</vt:lpstr>
      <vt:lpstr>Slide 183</vt:lpstr>
      <vt:lpstr>Slide 184</vt:lpstr>
      <vt:lpstr>Slide 185</vt:lpstr>
      <vt:lpstr>Slide 186</vt:lpstr>
      <vt:lpstr>Slide 187</vt:lpstr>
      <vt:lpstr>Slide 188</vt:lpstr>
      <vt:lpstr>Slide 189</vt:lpstr>
      <vt:lpstr>Slide 190</vt:lpstr>
      <vt:lpstr>Slide 191</vt:lpstr>
      <vt:lpstr>Slide 192</vt:lpstr>
      <vt:lpstr>Slide 193</vt:lpstr>
      <vt:lpstr>Slide 194</vt:lpstr>
      <vt:lpstr>Slide 195</vt:lpstr>
      <vt:lpstr>Slide 196</vt:lpstr>
      <vt:lpstr>Slide 197</vt:lpstr>
      <vt:lpstr>Slide 198</vt:lpstr>
      <vt:lpstr>Slide 199</vt:lpstr>
      <vt:lpstr>Slide 200</vt:lpstr>
      <vt:lpstr>Slide 201</vt:lpstr>
      <vt:lpstr>Slide 202</vt:lpstr>
      <vt:lpstr>Slide 203</vt:lpstr>
      <vt:lpstr>Slide 204</vt:lpstr>
      <vt:lpstr>Slide 205</vt:lpstr>
      <vt:lpstr>Slide 206</vt:lpstr>
      <vt:lpstr>Slide 207</vt:lpstr>
      <vt:lpstr>Slide 208</vt:lpstr>
      <vt:lpstr>Slide 209</vt:lpstr>
      <vt:lpstr>Slide 210</vt:lpstr>
      <vt:lpstr>Slide 211</vt:lpstr>
      <vt:lpstr>Slide 212</vt:lpstr>
      <vt:lpstr>Slide 213</vt:lpstr>
      <vt:lpstr>Slide 214</vt:lpstr>
      <vt:lpstr>Slide 215</vt:lpstr>
      <vt:lpstr>Slide 216</vt:lpstr>
      <vt:lpstr>Slide 217</vt:lpstr>
      <vt:lpstr>Slide 218</vt:lpstr>
      <vt:lpstr>Slide 219</vt:lpstr>
      <vt:lpstr>Slide 220</vt:lpstr>
      <vt:lpstr>Slide 221</vt:lpstr>
      <vt:lpstr>Slide 222</vt:lpstr>
      <vt:lpstr>Slide 223</vt:lpstr>
      <vt:lpstr>Slide 224</vt:lpstr>
      <vt:lpstr>Slide 225</vt:lpstr>
      <vt:lpstr>Slide 226</vt:lpstr>
      <vt:lpstr>Slide 227</vt:lpstr>
      <vt:lpstr>Slide 228</vt:lpstr>
      <vt:lpstr>Slide 229</vt:lpstr>
      <vt:lpstr>Slide 230</vt:lpstr>
      <vt:lpstr>Slide 231</vt:lpstr>
      <vt:lpstr>Slide 232</vt:lpstr>
      <vt:lpstr>Slide 233</vt:lpstr>
      <vt:lpstr>Slide 234</vt:lpstr>
      <vt:lpstr>Slide 235</vt:lpstr>
      <vt:lpstr>Slide 236</vt:lpstr>
      <vt:lpstr>Slide 237</vt:lpstr>
      <vt:lpstr>Slide 238</vt:lpstr>
      <vt:lpstr>Slide 239</vt:lpstr>
      <vt:lpstr>Slide 240</vt:lpstr>
      <vt:lpstr>Slide 241</vt:lpstr>
      <vt:lpstr>Slide 242</vt:lpstr>
      <vt:lpstr>Slide 243</vt:lpstr>
      <vt:lpstr>Slide 244</vt:lpstr>
      <vt:lpstr>Slide 245</vt:lpstr>
      <vt:lpstr>Slide 246</vt:lpstr>
      <vt:lpstr>Slide 247</vt:lpstr>
      <vt:lpstr>Slide 248</vt:lpstr>
      <vt:lpstr>Slide 249</vt:lpstr>
      <vt:lpstr>Slide 250</vt:lpstr>
      <vt:lpstr>Slide 251</vt:lpstr>
      <vt:lpstr>Slide 252</vt:lpstr>
      <vt:lpstr>Slide 253</vt:lpstr>
      <vt:lpstr>Slide 254</vt:lpstr>
      <vt:lpstr>Slide 255</vt:lpstr>
      <vt:lpstr>Slide 256</vt:lpstr>
      <vt:lpstr>Slide 257</vt:lpstr>
      <vt:lpstr>Slide 258</vt:lpstr>
      <vt:lpstr>Slide 259</vt:lpstr>
      <vt:lpstr>Slide 260</vt:lpstr>
      <vt:lpstr>Slide 261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with C</dc:title>
  <dc:creator>CPA</dc:creator>
  <cp:lastModifiedBy>CPA</cp:lastModifiedBy>
  <cp:revision>1</cp:revision>
  <dcterms:created xsi:type="dcterms:W3CDTF">2020-08-23T14:35:16Z</dcterms:created>
  <dcterms:modified xsi:type="dcterms:W3CDTF">2020-08-23T14:41:18Z</dcterms:modified>
</cp:coreProperties>
</file>